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2" autoAdjust="0"/>
    <p:restoredTop sz="94660"/>
  </p:normalViewPr>
  <p:slideViewPr>
    <p:cSldViewPr>
      <p:cViewPr>
        <p:scale>
          <a:sx n="66" d="100"/>
          <a:sy n="66" d="100"/>
        </p:scale>
        <p:origin x="-151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6CD6C-40E2-4509-A3CC-FD81100F0486}" type="datetimeFigureOut">
              <a:rPr lang="en-US"/>
              <a:pPr>
                <a:defRPr/>
              </a:pPr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C43CC-A9E2-4CF6-BED9-B267076D2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60B7-69D9-4242-8821-6F9F1612AE86}" type="datetimeFigureOut">
              <a:rPr lang="en-US"/>
              <a:pPr>
                <a:defRPr/>
              </a:pPr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0F489-CD5B-408C-A42D-CB2DB2CBA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CB71-9008-4183-8C0A-99363748E6C3}" type="datetimeFigureOut">
              <a:rPr lang="en-US"/>
              <a:pPr>
                <a:defRPr/>
              </a:pPr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7C81-7836-4B1E-BF77-6D1BB4705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2655A-D075-4815-86FF-113C6FD00E42}" type="datetimeFigureOut">
              <a:rPr lang="en-US"/>
              <a:pPr>
                <a:defRPr/>
              </a:pPr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A7C19-0C8E-4BBC-9CA2-25D3D421A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03A7D-AF26-43FB-A392-39A89BB35A22}" type="datetimeFigureOut">
              <a:rPr lang="en-US"/>
              <a:pPr>
                <a:defRPr/>
              </a:pPr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FABBB-03F8-4AB1-9DCB-2D4D635A3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75E8A-3B85-42C1-A9B8-8AE2E72FEC9D}" type="datetimeFigureOut">
              <a:rPr lang="en-US"/>
              <a:pPr>
                <a:defRPr/>
              </a:pPr>
              <a:t>10/9/2019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0A8CD-F214-4F12-88E9-A0022BBC3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5B872-2BF9-4FDF-A108-4E58277D4693}" type="datetimeFigureOut">
              <a:rPr lang="en-US"/>
              <a:pPr>
                <a:defRPr/>
              </a:pPr>
              <a:t>10/9/2019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4916F-4157-416C-9E5C-FF4BE5FCD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6B9AE-B155-4A3D-80A4-69689CAF0B48}" type="datetimeFigureOut">
              <a:rPr lang="en-US"/>
              <a:pPr>
                <a:defRPr/>
              </a:pPr>
              <a:t>10/9/2019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E472-DECE-4B2C-8217-AED7C125B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DFC2-1051-4B8E-89A8-A9ADEFE46E66}" type="datetimeFigureOut">
              <a:rPr lang="en-US"/>
              <a:pPr>
                <a:defRPr/>
              </a:pPr>
              <a:t>10/9/2019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6815F-2EDC-4D9C-99C8-E32616F97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6E5FB-F65F-4C65-9784-341F6D3A9D1E}" type="datetimeFigureOut">
              <a:rPr lang="en-US"/>
              <a:pPr>
                <a:defRPr/>
              </a:pPr>
              <a:t>10/9/2019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D9613-1C58-4325-8114-615F075F6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C8E82-E6F5-4E32-BE75-C3E31395E5EA}" type="datetimeFigureOut">
              <a:rPr lang="en-US"/>
              <a:pPr>
                <a:defRPr/>
              </a:pPr>
              <a:t>10/9/2019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C461-2483-4239-B433-48485B67B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E8E06F-C26E-488D-B5FA-DCE506AB5BD5}" type="datetimeFigureOut">
              <a:rPr lang="en-US"/>
              <a:pPr>
                <a:defRPr/>
              </a:pPr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9BBD4E-3484-4F84-8F4F-FA160EA95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Tự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Nhiên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Xã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Hội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19400"/>
            <a:ext cx="306705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819400"/>
            <a:ext cx="32004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819400"/>
            <a:ext cx="28194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914400" y="1143000"/>
            <a:ext cx="769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Bài 2: Nhận biết các vật xung quanh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3162300" y="76200"/>
            <a:ext cx="4152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Hoạt động 1</a:t>
            </a: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447800" y="60960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Thảo luận nhóm đôi: Quan sát, mô tả một số vật trong hình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76200"/>
            <a:ext cx="1676400" cy="13643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526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49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5105400" y="1381125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Kem và cốc nước đá</a:t>
            </a:r>
          </a:p>
        </p:txBody>
      </p:sp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4876800" y="2401888"/>
            <a:ext cx="39624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>
                <a:latin typeface="Calibri" pitchFamily="34" charset="0"/>
              </a:rPr>
              <a:t>Kem: ngon, ngọt nhưng rất lạnh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Calibri" pitchFamily="34" charset="0"/>
              </a:rPr>
              <a:t>Cốc nước đá rất lạnh và có cảm giác buốt răng</a:t>
            </a: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457200" y="57912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Hình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46482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105400" y="8382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Bông hoa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4953000" y="1905000"/>
            <a:ext cx="3581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>
                <a:latin typeface="Calibri" pitchFamily="34" charset="0"/>
              </a:rPr>
              <a:t>Bông hoa màu trắng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Calibri" pitchFamily="34" charset="0"/>
              </a:rPr>
              <a:t>Lá màu xanh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Calibri" pitchFamily="34" charset="0"/>
              </a:rPr>
              <a:t>Mùi thơm</a:t>
            </a: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3400" y="57912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Hình 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46482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5181600" y="12954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Quả bóng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4876800" y="2209800"/>
            <a:ext cx="4038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>
                <a:latin typeface="Calibri" pitchFamily="34" charset="0"/>
              </a:rPr>
              <a:t>Có màu xanh, đỏ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Calibri" pitchFamily="34" charset="0"/>
              </a:rPr>
              <a:t>Bên trong có không khí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Calibri" pitchFamily="34" charset="0"/>
              </a:rPr>
              <a:t>Bên ngoài nhẵn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86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Tự Nhiên và Xã Hội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Nhiên và Xã Hội</dc:title>
  <dc:creator>Win 8.1 Version 2</dc:creator>
  <cp:lastModifiedBy>Admin</cp:lastModifiedBy>
  <cp:revision>8</cp:revision>
  <dcterms:created xsi:type="dcterms:W3CDTF">2018-08-18T09:58:55Z</dcterms:created>
  <dcterms:modified xsi:type="dcterms:W3CDTF">2019-10-09T07:31:36Z</dcterms:modified>
</cp:coreProperties>
</file>